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300" r:id="rId14"/>
    <p:sldId id="291" r:id="rId15"/>
    <p:sldId id="289" r:id="rId16"/>
    <p:sldId id="294" r:id="rId17"/>
    <p:sldId id="292" r:id="rId18"/>
    <p:sldId id="295" r:id="rId19"/>
    <p:sldId id="296" r:id="rId20"/>
    <p:sldId id="301" r:id="rId21"/>
    <p:sldId id="298" r:id="rId22"/>
    <p:sldId id="302" r:id="rId23"/>
    <p:sldId id="304" r:id="rId24"/>
    <p:sldId id="305" r:id="rId25"/>
    <p:sldId id="324" r:id="rId26"/>
    <p:sldId id="327" r:id="rId27"/>
    <p:sldId id="326" r:id="rId28"/>
    <p:sldId id="325" r:id="rId29"/>
    <p:sldId id="329" r:id="rId30"/>
    <p:sldId id="330" r:id="rId31"/>
    <p:sldId id="328" r:id="rId32"/>
    <p:sldId id="306" r:id="rId33"/>
    <p:sldId id="331" r:id="rId34"/>
    <p:sldId id="303" r:id="rId35"/>
    <p:sldId id="332" r:id="rId36"/>
    <p:sldId id="334" r:id="rId37"/>
    <p:sldId id="335" r:id="rId38"/>
    <p:sldId id="333" r:id="rId39"/>
    <p:sldId id="311" r:id="rId40"/>
    <p:sldId id="336" r:id="rId41"/>
    <p:sldId id="308" r:id="rId42"/>
    <p:sldId id="319" r:id="rId43"/>
    <p:sldId id="307" r:id="rId44"/>
    <p:sldId id="314" r:id="rId45"/>
    <p:sldId id="337" r:id="rId46"/>
    <p:sldId id="315" r:id="rId47"/>
    <p:sldId id="316" r:id="rId48"/>
    <p:sldId id="320" r:id="rId49"/>
    <p:sldId id="321" r:id="rId50"/>
    <p:sldId id="338" r:id="rId51"/>
    <p:sldId id="33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2" autoAdjust="0"/>
    <p:restoredTop sz="95214" autoAdjust="0"/>
  </p:normalViewPr>
  <p:slideViewPr>
    <p:cSldViewPr snapToGrid="0">
      <p:cViewPr varScale="1">
        <p:scale>
          <a:sx n="93" d="100"/>
          <a:sy n="93" d="100"/>
        </p:scale>
        <p:origin x="11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DF58-B886-4D10-A561-920A9FF3FC81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CF2AD-78DF-49A9-AD07-9D020704E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6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r>
              <a:rPr lang="en-US" altLang="ko-KR" dirty="0"/>
              <a:t>7 </a:t>
            </a:r>
            <a:r>
              <a:rPr lang="ko-KR" altLang="en-US" dirty="0"/>
              <a:t>엔터프라이즈</a:t>
            </a:r>
            <a:r>
              <a:rPr lang="en-US" altLang="ko-KR" dirty="0"/>
              <a:t>K 64</a:t>
            </a:r>
            <a:r>
              <a:rPr lang="ko-KR" altLang="en-US" dirty="0"/>
              <a:t>비트로 설치하였다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0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6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4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snort.exe -T -c c:\snort\etc\snort.conf -l c:\snort\log -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c:\snort\etc\snort.conf -l c:\snort\log -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2</a:t>
            </a:r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CF2AD-78DF-49A9-AD07-9D020704EA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4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EC0B-38EF-44D4-9130-E96976DBE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78CC30-F877-4125-8251-DE4193956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2D614-E785-44CA-A294-DBF453D0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C7FB1E-D2DA-4059-BE9E-30B85DB99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660DA-C322-40C5-BBF9-F27D6F19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2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79FB7-135A-4BB9-8C25-04D726B0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10D79-A0C2-4C3D-8586-60CCA378D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F1E1F-D05A-4571-AF20-D3160E63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5DD83-0FAA-4EEA-80F3-D7032F3B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688BF-A509-4B65-87A3-9C7AAC57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5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688AF6-2737-4506-BE09-5FC165F02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7CAF83-E487-41BC-9AD1-5B6C3CA82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6BE8A-0650-4DB3-AABE-08E65446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2A19B-78DB-4DAC-BD8C-14807076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95754-FCAD-4D5E-AF2D-51EFA58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8E442-B3E9-4127-8CC9-6ACAA3D3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DD389-EE65-46DC-97D2-93454FC5C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1000"/>
              </a:spcAft>
              <a:defRPr/>
            </a:lvl1pPr>
            <a:lvl2pPr>
              <a:lnSpc>
                <a:spcPct val="120000"/>
              </a:lnSpc>
              <a:spcAft>
                <a:spcPts val="1000"/>
              </a:spcAft>
              <a:defRPr/>
            </a:lvl2pPr>
            <a:lvl3pPr>
              <a:lnSpc>
                <a:spcPct val="120000"/>
              </a:lnSpc>
              <a:spcAft>
                <a:spcPts val="1000"/>
              </a:spcAft>
              <a:defRPr/>
            </a:lvl3pPr>
            <a:lvl4pPr>
              <a:lnSpc>
                <a:spcPct val="120000"/>
              </a:lnSpc>
              <a:spcAft>
                <a:spcPts val="1000"/>
              </a:spcAft>
              <a:defRPr/>
            </a:lvl4pPr>
            <a:lvl5pPr>
              <a:lnSpc>
                <a:spcPct val="120000"/>
              </a:lnSpc>
              <a:spcAft>
                <a:spcPts val="1000"/>
              </a:spcAft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2B8D5-A2B0-4846-ABE3-03EA14EC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F8D3A-3C56-4FF3-B286-5C08512C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2AC1C-3EE7-4082-9EF7-A0B80400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CD5F3-2AE8-4DAD-863D-035419FB7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F5DA78-2D65-428E-AD22-771F8767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2811F3-2F70-44AA-8785-E42AB9F3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DB07D-0032-46ED-9936-D5E8310F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42368F-A91A-487A-94FF-EC703B93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5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EDE1E-5E80-4FA9-AFA2-AAEE74F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75D5E-F8E3-4624-A46D-287341DB4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52BE90-1B9F-40CB-9E94-A2CA67F1E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11B659-B6D5-4871-886F-3DB649AB6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5A3464-F6B3-4D93-9B03-01AC607B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6F52-D9FE-45E8-B572-5940EF67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82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C0788-BF54-4E2C-92B5-AED3A3EE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1FD09D-A5E1-4BDF-9713-8E110E10F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EC3655-61CB-467A-A047-B4DEB1CC5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F31F3F-817B-4357-A0E7-D20FE6823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97DC5D-CB1D-4CCA-9F76-E3A6DDB65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CF7D5D-514B-4C83-81B9-2097F279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103F60-6422-41FD-BF1C-2157C62D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F6670-D4AA-4980-9D93-553D06DB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8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095DB-AD93-4155-A09D-92D261F8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B58011-2FDD-4BC4-8351-BA166847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DCCE8-A737-4A6D-BA05-85FA7F2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135E2-311E-4AE2-9186-3BD8E2F8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4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3E118A-D933-4AC0-9C7D-A3EC1795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ED69B5-8403-46AE-BFC3-FFD094EA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B5F92-82A6-4CC2-8422-7CD08128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7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54C63-57B5-4240-A27F-53578A9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AFD75-79BB-436F-B54D-E8C2E7E9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08E99-6E0D-4DE9-958E-E3F3F1C62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E787C6-FC3F-4DF8-8B96-A46C4080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714AF-5508-468E-AEB3-ECE17E56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3949A-C45F-4F49-BE59-7E1ECE5E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AC3E-6C7F-4467-9D13-2E2DD80E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160FAF-0869-428A-AF4B-B0B11550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18F55-EC32-4F46-B3B3-9A76BAA83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13FC1D-7A77-492E-A0C6-E7ED845D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F8E8D-64D0-4A94-ABA1-9F720C68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D2A59-7377-4697-9587-84AFFCAD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A7F041-B757-48C7-8AE7-7F4F10DE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7AAA4-5FB8-41C9-9941-366697E5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513F7-1FA4-42D3-B3CC-02BA6344A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7EC69-624D-4335-833D-98338F1F346E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A0A2F-28F2-4328-AB5F-70B8BF59C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DE285-D2FE-4C09-BE05-4F528408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3B4C5-B74F-4762-BC18-E99F2FE02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 Bold" panose="00000800000000000000" pitchFamily="2" charset="-127"/>
          <a:ea typeface="KoPubWorld돋움체 Bold" panose="00000800000000000000" pitchFamily="2" charset="-127"/>
          <a:cs typeface="KoPubWorld돋움체 Bold" panose="00000800000000000000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bas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1471A-8E8D-4A50-BFCB-E5D392D574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/>
              <a:t>리팩토링</a:t>
            </a:r>
            <a:r>
              <a:rPr lang="ko-KR" altLang="en-US" sz="5400" dirty="0"/>
              <a:t> </a:t>
            </a:r>
            <a:r>
              <a:rPr lang="en-US" altLang="ko-KR" sz="5400" dirty="0"/>
              <a:t>20_ Snort </a:t>
            </a:r>
            <a:r>
              <a:rPr lang="ko-KR" altLang="en-US" sz="5400" dirty="0"/>
              <a:t>환경 구성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1D596B-DEAE-42A0-9620-9BB351B21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2021.03.19 </a:t>
            </a:r>
            <a:r>
              <a:rPr lang="ko-KR" altLang="en-US" dirty="0"/>
              <a:t>권문정</a:t>
            </a:r>
          </a:p>
        </p:txBody>
      </p:sp>
    </p:spTree>
    <p:extLst>
      <p:ext uri="{BB962C8B-B14F-4D97-AF65-F5344CB8AC3E}">
        <p14:creationId xmlns:p14="http://schemas.microsoft.com/office/powerpoint/2010/main" val="366357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0A0CEB-72C3-4317-AF19-F18F1227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36" y="1493942"/>
            <a:ext cx="6720339" cy="502288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91D4BD7-57CE-4A44-82CE-1DB40DB0045E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8F89AC-F490-4557-AAC3-AC3FB3BBCA6D}"/>
              </a:ext>
            </a:extLst>
          </p:cNvPr>
          <p:cNvGrpSpPr/>
          <p:nvPr/>
        </p:nvGrpSpPr>
        <p:grpSpPr>
          <a:xfrm>
            <a:off x="10450275" y="5369108"/>
            <a:ext cx="695325" cy="593466"/>
            <a:chOff x="1714500" y="2174127"/>
            <a:chExt cx="1160000" cy="969811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DBF89A5-C918-40A2-86D8-1C964A3E024F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D8B439A-E4E1-493E-B022-AB2B34564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A7713A-8530-4AA3-9E59-5C2E07298B4D}"/>
              </a:ext>
            </a:extLst>
          </p:cNvPr>
          <p:cNvSpPr/>
          <p:nvPr/>
        </p:nvSpPr>
        <p:spPr>
          <a:xfrm>
            <a:off x="5484037" y="3922119"/>
            <a:ext cx="5143842" cy="248052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5A453-5D98-4CF9-B37D-A4236B96612A}"/>
              </a:ext>
            </a:extLst>
          </p:cNvPr>
          <p:cNvSpPr txBox="1"/>
          <p:nvPr/>
        </p:nvSpPr>
        <p:spPr>
          <a:xfrm>
            <a:off x="258827" y="1728848"/>
            <a:ext cx="4537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서버를 </a:t>
            </a:r>
            <a:r>
              <a:rPr lang="ko-KR" altLang="en-US" b="1" dirty="0">
                <a:highlight>
                  <a:srgbClr val="00FFFF"/>
                </a:highlight>
              </a:rPr>
              <a:t>윈도우</a:t>
            </a:r>
            <a:r>
              <a:rPr lang="en-US" altLang="ko-KR" b="1" dirty="0">
                <a:highlight>
                  <a:srgbClr val="00FFFF"/>
                </a:highlight>
              </a:rPr>
              <a:t>7 </a:t>
            </a:r>
            <a:r>
              <a:rPr lang="ko-KR" altLang="en-US" b="1" dirty="0">
                <a:highlight>
                  <a:srgbClr val="00FFFF"/>
                </a:highlight>
              </a:rPr>
              <a:t>엔터프라이즈</a:t>
            </a:r>
            <a:r>
              <a:rPr lang="en-US" altLang="ko-KR" b="1" dirty="0">
                <a:highlight>
                  <a:srgbClr val="00FFFF"/>
                </a:highlight>
              </a:rPr>
              <a:t>K 64</a:t>
            </a:r>
            <a:r>
              <a:rPr lang="ko-KR" altLang="en-US" b="1" dirty="0">
                <a:highlight>
                  <a:srgbClr val="00FFFF"/>
                </a:highlight>
              </a:rPr>
              <a:t>비트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만들어주었다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윈도우</a:t>
            </a:r>
            <a:r>
              <a:rPr lang="en-US" altLang="ko-KR" dirty="0"/>
              <a:t>7 </a:t>
            </a:r>
            <a:r>
              <a:rPr lang="ko-KR" altLang="en-US" dirty="0"/>
              <a:t>프로페셔널</a:t>
            </a:r>
            <a:r>
              <a:rPr lang="en-US" altLang="ko-KR" dirty="0"/>
              <a:t>K 32</a:t>
            </a:r>
            <a:r>
              <a:rPr lang="ko-KR" altLang="en-US" dirty="0"/>
              <a:t>비트로 했을 때 오류가 있었다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8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1F150-010C-49E7-B08B-4720AFBEE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2" t="13611" r="18707" b="1667"/>
          <a:stretch/>
        </p:blipFill>
        <p:spPr>
          <a:xfrm>
            <a:off x="2981325" y="1496030"/>
            <a:ext cx="6534150" cy="50904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1300E47-65E6-4BA5-BCE9-F5E1991D8369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0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412E41C-AC6E-45CE-B4E2-507923FDC04F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1-2. </a:t>
            </a:r>
            <a:r>
              <a:rPr lang="ko-KR" altLang="en-US" dirty="0"/>
              <a:t>네트워크가 서로 연결되어 있는지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93A0AC-5ADD-4331-96D6-4CC5A4C6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91" y="1422978"/>
            <a:ext cx="7849695" cy="50680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C895BD-F381-4F45-BAA7-1DF397C13D69}"/>
              </a:ext>
            </a:extLst>
          </p:cNvPr>
          <p:cNvSpPr/>
          <p:nvPr/>
        </p:nvSpPr>
        <p:spPr>
          <a:xfrm>
            <a:off x="2341962" y="3233738"/>
            <a:ext cx="2155610" cy="28563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E0D163-0A0E-4C99-AF56-A029410FC903}"/>
              </a:ext>
            </a:extLst>
          </p:cNvPr>
          <p:cNvSpPr/>
          <p:nvPr/>
        </p:nvSpPr>
        <p:spPr>
          <a:xfrm>
            <a:off x="5826642" y="3740985"/>
            <a:ext cx="2626242" cy="35254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0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E8129-00B3-4BA6-89CA-CB6BBD33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29519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3300" dirty="0"/>
              <a:t>2</a:t>
            </a:r>
            <a:r>
              <a:rPr lang="ko-KR" altLang="en-US" sz="9800" dirty="0"/>
              <a:t> 파일 설치</a:t>
            </a:r>
            <a:endParaRPr lang="ko-KR" altLang="en-US" sz="10700" dirty="0"/>
          </a:p>
        </p:txBody>
      </p:sp>
    </p:spTree>
    <p:extLst>
      <p:ext uri="{BB962C8B-B14F-4D97-AF65-F5344CB8AC3E}">
        <p14:creationId xmlns:p14="http://schemas.microsoft.com/office/powerpoint/2010/main" val="174328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9CF9B00-1AF7-4AA0-883B-FA79EF0E2F54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2-1. Snort_2_9_2_3_Installer.exe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F8EB7-5653-41D4-9D87-CC604C86F747}"/>
              </a:ext>
            </a:extLst>
          </p:cNvPr>
          <p:cNvSpPr txBox="1"/>
          <p:nvPr/>
        </p:nvSpPr>
        <p:spPr>
          <a:xfrm>
            <a:off x="7234990" y="1728848"/>
            <a:ext cx="45379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Snort</a:t>
            </a:r>
            <a:r>
              <a:rPr lang="ko-KR" altLang="en-US" dirty="0"/>
              <a:t> 2.9.2.3 버전이 자체적으로 </a:t>
            </a:r>
            <a:r>
              <a:rPr lang="ko-KR" altLang="en-US" dirty="0" err="1"/>
              <a:t>schemas</a:t>
            </a:r>
            <a:r>
              <a:rPr lang="ko-KR" altLang="en-US" dirty="0"/>
              <a:t> 파일을 제공해주는 마지막 버전임.</a:t>
            </a:r>
          </a:p>
          <a:p>
            <a:r>
              <a:rPr lang="ko-KR" altLang="en-US" dirty="0"/>
              <a:t>해당 버전으로 설치하고자 하며 </a:t>
            </a:r>
            <a:r>
              <a:rPr lang="ko-KR" altLang="en-US" dirty="0" err="1"/>
              <a:t>Snort</a:t>
            </a:r>
            <a:r>
              <a:rPr lang="ko-KR" altLang="en-US" dirty="0"/>
              <a:t> 홈페이지에서는 실행 파일을 다운로드할 수 없음.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"I do not plan to log to a database, or I am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plannig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to log to one of the databases listed above.“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선택하기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16656A-EC06-4537-9D87-0438C9DA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99" y="1728848"/>
            <a:ext cx="608732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7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53539-76F3-4ABD-B81E-72BA2BC7679F}"/>
              </a:ext>
            </a:extLst>
          </p:cNvPr>
          <p:cNvSpPr txBox="1">
            <a:spLocks/>
          </p:cNvSpPr>
          <p:nvPr/>
        </p:nvSpPr>
        <p:spPr>
          <a:xfrm>
            <a:off x="759417" y="251520"/>
            <a:ext cx="11013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2-2. </a:t>
            </a:r>
            <a:r>
              <a:rPr lang="en-US" altLang="ko-KR" dirty="0" err="1"/>
              <a:t>WinPcap</a:t>
            </a:r>
            <a:r>
              <a:rPr lang="en-US" altLang="ko-KR" dirty="0"/>
              <a:t> </a:t>
            </a:r>
            <a:r>
              <a:rPr lang="ko-KR" altLang="en-US" dirty="0"/>
              <a:t>설치 </a:t>
            </a:r>
            <a:r>
              <a:rPr lang="en-US" altLang="ko-KR" dirty="0"/>
              <a:t>– Wireshark</a:t>
            </a:r>
            <a:r>
              <a:rPr lang="ko-KR" altLang="en-US" dirty="0"/>
              <a:t>를 설치하며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1512D1-ABE6-4199-9D0F-75B7AB0B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01" y="1577083"/>
            <a:ext cx="4190531" cy="561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6D6B2B-A16B-482D-BCF6-B3CA8BB6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44" y="2438465"/>
            <a:ext cx="4642088" cy="3552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BAC48-9B3D-4189-B74E-8B335AEC88C4}"/>
              </a:ext>
            </a:extLst>
          </p:cNvPr>
          <p:cNvSpPr txBox="1"/>
          <p:nvPr/>
        </p:nvSpPr>
        <p:spPr>
          <a:xfrm>
            <a:off x="880408" y="6194342"/>
            <a:ext cx="9918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디폴트로 설치하되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Install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WinPcap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4.1.3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옵션이 꼭 체크되어 있는지 확인할 것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19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AC868-F587-4CA1-AB4C-3C937371705A}"/>
              </a:ext>
            </a:extLst>
          </p:cNvPr>
          <p:cNvSpPr txBox="1">
            <a:spLocks/>
          </p:cNvSpPr>
          <p:nvPr/>
        </p:nvSpPr>
        <p:spPr>
          <a:xfrm>
            <a:off x="838199" y="395541"/>
            <a:ext cx="111452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2-3. XAMPP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4F115-8AF6-4FE4-9F66-3236E5FDD66B}"/>
              </a:ext>
            </a:extLst>
          </p:cNvPr>
          <p:cNvSpPr txBox="1"/>
          <p:nvPr/>
        </p:nvSpPr>
        <p:spPr>
          <a:xfrm>
            <a:off x="378995" y="5934670"/>
            <a:ext cx="11145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트로스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플랫폼 웹 서버 자유 소프트웨어 패키지로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Apache, PHP, MySQL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등을 포함되어 있음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PHP 5.2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버전을 제공해주는 프로그램으로 설치해야 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SERVICE SECTION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옵션을 다 체크한 후 설치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149222-6CA1-428A-A2CD-80EA6106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04" y="1350738"/>
            <a:ext cx="5363257" cy="41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3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AC868-F587-4CA1-AB4C-3C937371705A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2-4. BASE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ko-KR" altLang="en-US" dirty="0"/>
              <a:t>알집으로 압축 해제</a:t>
            </a:r>
            <a:r>
              <a:rPr lang="en-US" altLang="ko-KR" dirty="0"/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F1FE2C4-69DB-4277-B2F1-F546FB1E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2" y="1648024"/>
            <a:ext cx="9980196" cy="539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471C1A-0BB5-4A7C-A60C-251E2B9B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1" y="2376636"/>
            <a:ext cx="7173293" cy="4229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45CF33-133E-49B3-BA4A-C77728308D69}"/>
              </a:ext>
            </a:extLst>
          </p:cNvPr>
          <p:cNvSpPr txBox="1"/>
          <p:nvPr/>
        </p:nvSpPr>
        <p:spPr>
          <a:xfrm>
            <a:off x="468086" y="1219585"/>
            <a:ext cx="1172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PHP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데이터베이스 클래스 라이브러리로 쿼리 수행과 데이터베이스 관리를 위한 강력한 추상화 기능 제공</a:t>
            </a:r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45253C-1222-4B2D-9F2E-634D1E1544FF}"/>
              </a:ext>
            </a:extLst>
          </p:cNvPr>
          <p:cNvSpPr/>
          <p:nvPr/>
        </p:nvSpPr>
        <p:spPr>
          <a:xfrm>
            <a:off x="5161936" y="6132203"/>
            <a:ext cx="1804922" cy="28563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22010A2-ACFF-461C-AFDB-26F02142FAC3}"/>
              </a:ext>
            </a:extLst>
          </p:cNvPr>
          <p:cNvSpPr/>
          <p:nvPr/>
        </p:nvSpPr>
        <p:spPr>
          <a:xfrm>
            <a:off x="3121480" y="5915693"/>
            <a:ext cx="1592035" cy="539974"/>
          </a:xfrm>
          <a:prstGeom prst="wedgeRoundRectCallout">
            <a:avLst>
              <a:gd name="adj1" fmla="val 60448"/>
              <a:gd name="adj2" fmla="val 25703"/>
              <a:gd name="adj3" fmla="val 16667"/>
            </a:avLst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체크 해제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96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AC868-F587-4CA1-AB4C-3C937371705A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2-4. BASE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알집으로 </a:t>
            </a:r>
            <a:r>
              <a:rPr lang="en-US" altLang="ko-KR" dirty="0"/>
              <a:t>.tar.gz </a:t>
            </a:r>
            <a:r>
              <a:rPr lang="ko-KR" altLang="en-US" dirty="0"/>
              <a:t>압축 해제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94775-2E34-4F8D-B80D-B483A649E103}"/>
              </a:ext>
            </a:extLst>
          </p:cNvPr>
          <p:cNvSpPr txBox="1"/>
          <p:nvPr/>
        </p:nvSpPr>
        <p:spPr>
          <a:xfrm>
            <a:off x="1257299" y="4143441"/>
            <a:ext cx="9603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압축을 해제한 후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C:\xampp\htdocs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위치에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base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라는 폴더 이름으로 넣어둔다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04B44-E38A-4684-B823-B0FE3299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8" y="1760247"/>
            <a:ext cx="5220152" cy="214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5DDFBE-F0CD-4A24-AA00-4F11E9B0C79F}"/>
              </a:ext>
            </a:extLst>
          </p:cNvPr>
          <p:cNvSpPr txBox="1"/>
          <p:nvPr/>
        </p:nvSpPr>
        <p:spPr>
          <a:xfrm>
            <a:off x="5426525" y="2240608"/>
            <a:ext cx="6493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압축을 해제할  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압축파일명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".tar.gz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더블 클릭하여 알집을 실행</a:t>
            </a:r>
            <a:endParaRPr lang="en-US" altLang="ko-K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압축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해제하면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gz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묶여 있던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＂tar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압축파일명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＂.tar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풀림</a:t>
            </a:r>
            <a:endParaRPr lang="en-US" altLang="ko-K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다시 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압축파일명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".tar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파일을 더블 클릭하여 압축 해제</a:t>
            </a:r>
            <a:endParaRPr lang="en-US" altLang="ko-K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C7E724-2A00-4753-9721-9B8F36A1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15" y="4717031"/>
            <a:ext cx="5702575" cy="18894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53972B-D8F3-4B7B-A3C8-F9C66B79F62B}"/>
              </a:ext>
            </a:extLst>
          </p:cNvPr>
          <p:cNvSpPr/>
          <p:nvPr/>
        </p:nvSpPr>
        <p:spPr>
          <a:xfrm>
            <a:off x="3561737" y="4959337"/>
            <a:ext cx="2860836" cy="28563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3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AC868-F587-4CA1-AB4C-3C937371705A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2-5. </a:t>
            </a:r>
            <a:r>
              <a:rPr lang="en-US" altLang="ko-KR" dirty="0" err="1"/>
              <a:t>ADOdb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94775-2E34-4F8D-B80D-B483A649E103}"/>
              </a:ext>
            </a:extLst>
          </p:cNvPr>
          <p:cNvSpPr txBox="1"/>
          <p:nvPr/>
        </p:nvSpPr>
        <p:spPr>
          <a:xfrm>
            <a:off x="1257299" y="1428358"/>
            <a:ext cx="9603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압축을 해제한 후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C:\xampp\htdocs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위치에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adodb5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라는 폴더 이름으로 넣어둔다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0C50F-CE1B-4661-BED4-04D4FD83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48" y="2442210"/>
            <a:ext cx="8826677" cy="336904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53972B-D8F3-4B7B-A3C8-F9C66B79F62B}"/>
              </a:ext>
            </a:extLst>
          </p:cNvPr>
          <p:cNvSpPr/>
          <p:nvPr/>
        </p:nvSpPr>
        <p:spPr>
          <a:xfrm>
            <a:off x="2779681" y="2855772"/>
            <a:ext cx="4270824" cy="368692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FB7710-29A3-4F2F-8BDC-EBAA54C8F6E1}"/>
              </a:ext>
            </a:extLst>
          </p:cNvPr>
          <p:cNvSpPr/>
          <p:nvPr/>
        </p:nvSpPr>
        <p:spPr>
          <a:xfrm>
            <a:off x="4201464" y="4038500"/>
            <a:ext cx="1248842" cy="368692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0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E8129-00B3-4BA6-89CA-CB6BBD33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29519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3300" dirty="0"/>
              <a:t>1</a:t>
            </a:r>
            <a:r>
              <a:rPr lang="ko-KR" altLang="en-US" sz="9800" dirty="0"/>
              <a:t>가상 환경 만들기</a:t>
            </a:r>
            <a:endParaRPr lang="ko-KR" altLang="en-US" sz="10700" dirty="0"/>
          </a:p>
        </p:txBody>
      </p:sp>
    </p:spTree>
    <p:extLst>
      <p:ext uri="{BB962C8B-B14F-4D97-AF65-F5344CB8AC3E}">
        <p14:creationId xmlns:p14="http://schemas.microsoft.com/office/powerpoint/2010/main" val="316004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E8129-00B3-4BA6-89CA-CB6BBD33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29519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3300" dirty="0"/>
              <a:t>3</a:t>
            </a:r>
            <a:r>
              <a:rPr lang="ko-KR" altLang="en-US" sz="9800" dirty="0"/>
              <a:t> 설정하기</a:t>
            </a:r>
            <a:endParaRPr lang="ko-KR" altLang="en-US" sz="10700" dirty="0"/>
          </a:p>
        </p:txBody>
      </p:sp>
    </p:spTree>
    <p:extLst>
      <p:ext uri="{BB962C8B-B14F-4D97-AF65-F5344CB8AC3E}">
        <p14:creationId xmlns:p14="http://schemas.microsoft.com/office/powerpoint/2010/main" val="69892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23CD0-67D3-48BC-82A6-09E6DD564C5D}"/>
              </a:ext>
            </a:extLst>
          </p:cNvPr>
          <p:cNvSpPr txBox="1">
            <a:spLocks/>
          </p:cNvSpPr>
          <p:nvPr/>
        </p:nvSpPr>
        <p:spPr>
          <a:xfrm>
            <a:off x="1257299" y="251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3-1. MySQL </a:t>
            </a:r>
            <a:r>
              <a:rPr lang="ko-KR" altLang="en-US" dirty="0"/>
              <a:t>초기 비밀번호 셋팅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24272-E050-40E7-83D0-CB744DE2B5BA}"/>
              </a:ext>
            </a:extLst>
          </p:cNvPr>
          <p:cNvSpPr txBox="1"/>
          <p:nvPr/>
        </p:nvSpPr>
        <p:spPr>
          <a:xfrm>
            <a:off x="922924" y="1577083"/>
            <a:ext cx="10308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XAMPP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설치 후에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초기 비밀번호가 설정되어 있지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않으므로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아래와 같이 명령어를 입력하여 비밀번호를 설정함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FEF19-3146-4F0C-B526-28E990A9C613}"/>
              </a:ext>
            </a:extLst>
          </p:cNvPr>
          <p:cNvSpPr txBox="1"/>
          <p:nvPr/>
        </p:nvSpPr>
        <p:spPr>
          <a:xfrm>
            <a:off x="819152" y="5383177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1)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라이브러리 파일 위치로 이동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cd C:\xampp\mysql\bin</a:t>
            </a:r>
          </a:p>
          <a:p>
            <a:pPr algn="l"/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2)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-u root -p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입력 후 비밀번호 없이 </a:t>
            </a:r>
            <a:r>
              <a:rPr lang="ko-KR" altLang="en-US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엔터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치고 접속함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2BA39B-E1A5-42C7-8011-0FCAD295E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07"/>
          <a:stretch/>
        </p:blipFill>
        <p:spPr>
          <a:xfrm>
            <a:off x="1024191" y="2509115"/>
            <a:ext cx="10105522" cy="25883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73CB1-7C8E-4A7E-8DFC-709AD583A65E}"/>
              </a:ext>
            </a:extLst>
          </p:cNvPr>
          <p:cNvSpPr/>
          <p:nvPr/>
        </p:nvSpPr>
        <p:spPr>
          <a:xfrm>
            <a:off x="3174191" y="3405998"/>
            <a:ext cx="2542172" cy="26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 부분에 아무것도 입력</a:t>
            </a:r>
            <a:r>
              <a:rPr lang="en-US" altLang="ko-KR" sz="1400" b="1" dirty="0"/>
              <a:t>X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792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FFEF19-3146-4F0C-B526-28E990A9C613}"/>
              </a:ext>
            </a:extLst>
          </p:cNvPr>
          <p:cNvSpPr txBox="1"/>
          <p:nvPr/>
        </p:nvSpPr>
        <p:spPr>
          <a:xfrm>
            <a:off x="1052369" y="3723121"/>
            <a:ext cx="107582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3)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비밀번호 설정 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특수문자 없이 평문으로 입력할 것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!)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update user set password = password('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비밀번호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') where user = 'root';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4)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권한테이블 업데이트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flush privileges;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5)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접속 종료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Quit</a:t>
            </a:r>
            <a:endParaRPr lang="en-US" altLang="ko-KR" dirty="0">
              <a:solidFill>
                <a:srgbClr val="151515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2BA39B-E1A5-42C7-8011-0FCAD295E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0"/>
          <a:stretch/>
        </p:blipFill>
        <p:spPr>
          <a:xfrm>
            <a:off x="1242870" y="1002048"/>
            <a:ext cx="7947862" cy="25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23CD0-67D3-48BC-82A6-09E6DD564C5D}"/>
              </a:ext>
            </a:extLst>
          </p:cNvPr>
          <p:cNvSpPr txBox="1">
            <a:spLocks/>
          </p:cNvSpPr>
          <p:nvPr/>
        </p:nvSpPr>
        <p:spPr>
          <a:xfrm>
            <a:off x="553335" y="308241"/>
            <a:ext cx="11026589" cy="85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3-2. snort </a:t>
            </a:r>
            <a:r>
              <a:rPr lang="ko-KR" altLang="en-US" dirty="0"/>
              <a:t>데이터베이스 생성 후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전용 </a:t>
            </a:r>
            <a:r>
              <a:rPr lang="en-US" altLang="ko-KR" dirty="0"/>
              <a:t>schemas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AC43FDB-AEEA-4DF3-AE3C-1BA60DABE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6" y="1309234"/>
            <a:ext cx="6719025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1) 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라이브러리 파일 위치로 이동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 C:\xampp\mysql\bin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2) snort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데이터베이스 생성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mysqladmin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-u root -p create snort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3) 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전용 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schemas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적용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-D snort -u root -p &lt; 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create_mysql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atinLnBrk="0"/>
            <a:r>
              <a:rPr lang="en-US" altLang="ko-KR" sz="1600" dirty="0">
                <a:solidFill>
                  <a:srgbClr val="15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여기서 </a:t>
            </a: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create_mysql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파일은 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C:\Snort\schemas 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폴더에 위치해 있으며 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C:\xampp\mysql\bin </a:t>
            </a:r>
            <a:r>
              <a:rPr kumimoji="0" lang="ko-KR" altLang="en-US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폴더에 복사해서 넣어둘 것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5)</a:t>
            </a:r>
            <a:r>
              <a:rPr kumimoji="0" lang="en-US" altLang="ko-KR" sz="1600" b="1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콘솔 로그인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 err="1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-u root -p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6) snort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데이터베이스 선택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snort;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ko-KR" sz="1600" b="1" dirty="0">
                <a:solidFill>
                  <a:srgbClr val="15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snort 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데이터베이스 안에 테이블 확인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tables;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8)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테이블이 정상적으로 적용되었는지 확인할 것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74EC4-5BA1-4E5A-8416-F176F309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533" y="1162417"/>
            <a:ext cx="3791391" cy="5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489B2F-F408-43B9-92BB-833D6F96B5D5}"/>
              </a:ext>
            </a:extLst>
          </p:cNvPr>
          <p:cNvGrpSpPr/>
          <p:nvPr/>
        </p:nvGrpSpPr>
        <p:grpSpPr>
          <a:xfrm>
            <a:off x="2792716" y="2759197"/>
            <a:ext cx="7043301" cy="3990108"/>
            <a:chOff x="2127126" y="1403928"/>
            <a:chExt cx="8084251" cy="47221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675BCC-EA04-4F46-8E01-B3367813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126" y="1403928"/>
              <a:ext cx="8084251" cy="4722197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22B1A89-524A-466C-B60B-D0D71A717A2D}"/>
                </a:ext>
              </a:extLst>
            </p:cNvPr>
            <p:cNvSpPr/>
            <p:nvPr/>
          </p:nvSpPr>
          <p:spPr>
            <a:xfrm>
              <a:off x="2588124" y="5404679"/>
              <a:ext cx="6334519" cy="584074"/>
            </a:xfrm>
            <a:prstGeom prst="roundRect">
              <a:avLst/>
            </a:prstGeom>
            <a:noFill/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9784E0D2-89A7-411D-8DC4-6102BFCE2261}"/>
              </a:ext>
            </a:extLst>
          </p:cNvPr>
          <p:cNvSpPr txBox="1">
            <a:spLocks/>
          </p:cNvSpPr>
          <p:nvPr/>
        </p:nvSpPr>
        <p:spPr>
          <a:xfrm>
            <a:off x="838200" y="383496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3-3. BASE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AACF8-E57D-42A3-BF63-2D0D45ACD81E}"/>
              </a:ext>
            </a:extLst>
          </p:cNvPr>
          <p:cNvSpPr txBox="1"/>
          <p:nvPr/>
        </p:nvSpPr>
        <p:spPr>
          <a:xfrm>
            <a:off x="540327" y="1403927"/>
            <a:ext cx="111113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base_action.inc.php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파일에서 빨간색 박스 부분은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Report 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부분을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Mail 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로 보여주는 소스 코드인데 파일이 없어서 오류가 나므로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줄을 주석 처리한다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해당 파일은 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C:\xampp\htdocs\base\includes </a:t>
            </a:r>
            <a:r>
              <a:rPr lang="ko-KR" altLang="en-US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폴더에 위치해 있다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sz="1400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ko-KR" altLang="en-US" sz="1400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include_once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("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Mail.php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"); // 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r.rioux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added for PEAR::Mail</a:t>
            </a:r>
            <a:endParaRPr lang="en-US" altLang="ko-KR" sz="1400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include_once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("Mail/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mime.php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"); //</a:t>
            </a:r>
            <a:r>
              <a:rPr lang="en-US" altLang="ko-KR" sz="1400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r.rioux</a:t>
            </a:r>
            <a:r>
              <a:rPr lang="en-US" altLang="ko-KR" sz="1400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added for PEAR::Mail attachments</a:t>
            </a:r>
            <a:endParaRPr lang="en-US" altLang="ko-KR" sz="1400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5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8EA76-73FA-4386-8B26-CA9FD574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843" y="1304316"/>
            <a:ext cx="7773485" cy="521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D0208-F7F3-49C7-BB25-D929B22583F3}"/>
              </a:ext>
            </a:extLst>
          </p:cNvPr>
          <p:cNvSpPr txBox="1"/>
          <p:nvPr/>
        </p:nvSpPr>
        <p:spPr>
          <a:xfrm>
            <a:off x="586819" y="443308"/>
            <a:ext cx="9782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인터넷 브라우저에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  <a:hlinkClick r:id="rId3"/>
              </a:rPr>
              <a:t>http://localhost/base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입력하여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BASE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설정을 시작한다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하단의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Continue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버튼 클릭한다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D562A0-B5AA-430F-AE2C-96161B979C7F}"/>
              </a:ext>
            </a:extLst>
          </p:cNvPr>
          <p:cNvSpPr/>
          <p:nvPr/>
        </p:nvSpPr>
        <p:spPr>
          <a:xfrm>
            <a:off x="5478152" y="6137316"/>
            <a:ext cx="1064050" cy="377902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71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114C4D-3F29-4C51-89DF-703F0BAA6542}"/>
              </a:ext>
            </a:extLst>
          </p:cNvPr>
          <p:cNvSpPr txBox="1"/>
          <p:nvPr/>
        </p:nvSpPr>
        <p:spPr>
          <a:xfrm>
            <a:off x="737648" y="493344"/>
            <a:ext cx="8359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1.</a:t>
            </a:r>
            <a:endParaRPr lang="ko-KR" altLang="en-US" b="1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언어는 한글이 안되므로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English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로 선택한다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Path to ADODB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설정은 앞서 설치한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ADOdb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의 경로를 적어준다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46B6A-09A5-422B-A9D1-44CE5334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31" y="1896807"/>
            <a:ext cx="776395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8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A31F10-D9C2-45FA-8F84-4DDF6F05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2" y="400804"/>
            <a:ext cx="6035874" cy="5923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7502AF-C540-4D41-B63B-DD967297C0D3}"/>
              </a:ext>
            </a:extLst>
          </p:cNvPr>
          <p:cNvSpPr txBox="1"/>
          <p:nvPr/>
        </p:nvSpPr>
        <p:spPr>
          <a:xfrm>
            <a:off x="699941" y="533234"/>
            <a:ext cx="47204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2.</a:t>
            </a:r>
            <a:endParaRPr lang="ko-KR" altLang="en-US" b="1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Pick a Database type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를 선택한다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Database Name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설정은 앞서 생성한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DB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명을 넣어준다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Database Host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localhost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로 기재한다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Database User Name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Database Password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설정은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계정 정보를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Archive Database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관련 설정은 할 필요 없다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61167-E8D9-455A-BE58-99EADF7AC7CC}"/>
              </a:ext>
            </a:extLst>
          </p:cNvPr>
          <p:cNvSpPr txBox="1"/>
          <p:nvPr/>
        </p:nvSpPr>
        <p:spPr>
          <a:xfrm>
            <a:off x="709367" y="527430"/>
            <a:ext cx="88022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3.</a:t>
            </a:r>
            <a:endParaRPr lang="ko-KR" altLang="en-US" b="1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 Use Authentication System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옵션을 체크한다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인증 시스템 사용 여부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BASE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웹페이지에 접속 시 사용할 계정 정보를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1AB3B1-993F-4968-9768-FB7924104CA2}"/>
              </a:ext>
            </a:extLst>
          </p:cNvPr>
          <p:cNvGrpSpPr/>
          <p:nvPr/>
        </p:nvGrpSpPr>
        <p:grpSpPr>
          <a:xfrm>
            <a:off x="2384001" y="1588314"/>
            <a:ext cx="7706801" cy="4982270"/>
            <a:chOff x="2384001" y="1588314"/>
            <a:chExt cx="7706801" cy="49822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D8AEBC-43E1-42CC-949B-FDAFBDE45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4001" y="1588314"/>
              <a:ext cx="7706801" cy="49822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FAEB36-3153-4726-B9B3-EDDF2C9435B8}"/>
                </a:ext>
              </a:extLst>
            </p:cNvPr>
            <p:cNvSpPr txBox="1"/>
            <p:nvPr/>
          </p:nvSpPr>
          <p:spPr>
            <a:xfrm>
              <a:off x="5863472" y="5769204"/>
              <a:ext cx="20644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moonjeong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9001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DC2ECF-0738-4C69-8DC9-59BC71C7789D}"/>
              </a:ext>
            </a:extLst>
          </p:cNvPr>
          <p:cNvSpPr txBox="1"/>
          <p:nvPr/>
        </p:nvSpPr>
        <p:spPr>
          <a:xfrm>
            <a:off x="473697" y="471587"/>
            <a:ext cx="11055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4.</a:t>
            </a:r>
            <a:endParaRPr lang="ko-KR" altLang="en-US" b="1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Create BASE AG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버튼 클릭하면 미리 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Table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을 등록하였기에 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DOME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이 표시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된다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</a:t>
            </a:r>
            <a:endParaRPr lang="ko-KR" altLang="en-US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3EEAB-CA61-4C7E-B81D-7F4016DA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28" y="1812296"/>
            <a:ext cx="7621064" cy="36104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E24AB4-36CB-4D6A-811D-0B89BC8B2106}"/>
              </a:ext>
            </a:extLst>
          </p:cNvPr>
          <p:cNvSpPr/>
          <p:nvPr/>
        </p:nvSpPr>
        <p:spPr>
          <a:xfrm>
            <a:off x="7872560" y="4713868"/>
            <a:ext cx="1459976" cy="33889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9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EA38B-E1B6-433D-8908-B943850F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1508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6D0EEA-E486-4429-9412-C463E988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47" y="2164603"/>
            <a:ext cx="7382905" cy="331516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3F79AD-8B2B-4E2D-813C-0BB15B17F181}"/>
              </a:ext>
            </a:extLst>
          </p:cNvPr>
          <p:cNvGrpSpPr/>
          <p:nvPr/>
        </p:nvGrpSpPr>
        <p:grpSpPr>
          <a:xfrm>
            <a:off x="3724275" y="2355102"/>
            <a:ext cx="1160000" cy="969811"/>
            <a:chOff x="1714500" y="2174127"/>
            <a:chExt cx="1160000" cy="96981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A23EDAD-58AA-41B8-B585-25B0BC1B51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A90EFF8-F88A-477D-88E6-B3D4D544C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465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ED60D-AFC7-4096-B901-D20D0A93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975970"/>
            <a:ext cx="764011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9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4D5595-96E3-4A3C-B6F8-7823A039E674}"/>
              </a:ext>
            </a:extLst>
          </p:cNvPr>
          <p:cNvSpPr txBox="1"/>
          <p:nvPr/>
        </p:nvSpPr>
        <p:spPr>
          <a:xfrm>
            <a:off x="699941" y="446211"/>
            <a:ext cx="10103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5.</a:t>
            </a:r>
            <a:endParaRPr lang="ko-KR" altLang="en-US" b="1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Step 3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에서 설정한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BASE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계정 정보를 입력하여 로그인한다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아직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탐지 로그가 없는 관계로 결과값이 없다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B42A-BF61-40B7-8BE6-CAA69940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560575"/>
            <a:ext cx="1082191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3D15EA-1543-4666-A336-FD555330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07" y="530273"/>
            <a:ext cx="9111391" cy="57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75CCC-E55A-4B91-BC28-8B117CF5686C}"/>
              </a:ext>
            </a:extLst>
          </p:cNvPr>
          <p:cNvSpPr txBox="1">
            <a:spLocks/>
          </p:cNvSpPr>
          <p:nvPr/>
        </p:nvSpPr>
        <p:spPr>
          <a:xfrm>
            <a:off x="838200" y="309964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3-4. </a:t>
            </a:r>
            <a:r>
              <a:rPr lang="en-US" altLang="ko-KR" dirty="0" err="1"/>
              <a:t>snort.conf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A75C9-C2AC-40DA-95BD-4F4830EF8F67}"/>
              </a:ext>
            </a:extLst>
          </p:cNvPr>
          <p:cNvSpPr txBox="1"/>
          <p:nvPr/>
        </p:nvSpPr>
        <p:spPr>
          <a:xfrm>
            <a:off x="838200" y="1424663"/>
            <a:ext cx="1076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snort.conf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파일은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C:\Snort\etc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폴더에 위치해 있으며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notepad++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프로그램으로 수정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한다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4A5EC-366C-42BE-A089-533A2D64ECE6}"/>
              </a:ext>
            </a:extLst>
          </p:cNvPr>
          <p:cNvSpPr txBox="1"/>
          <p:nvPr/>
        </p:nvSpPr>
        <p:spPr>
          <a:xfrm>
            <a:off x="838200" y="198902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1) invar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와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portvar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문자열을 전부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문자열로 수정한다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F674BE-A209-4BAF-870D-7B59E180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37" y="2688601"/>
            <a:ext cx="5481578" cy="3458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DC5AA-611F-4F65-9056-86DABC2A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15" y="2688601"/>
            <a:ext cx="5886364" cy="34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3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F4FF69-5BE6-47BF-9923-4F1380A7DBD6}"/>
              </a:ext>
            </a:extLst>
          </p:cNvPr>
          <p:cNvSpPr txBox="1"/>
          <p:nvPr/>
        </p:nvSpPr>
        <p:spPr>
          <a:xfrm>
            <a:off x="370002" y="449111"/>
            <a:ext cx="11677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2)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보호할 네트워크 정보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외부 네트워크 정보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, DNS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서버 정보 등 필요한 정보에 대해서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(ex.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보호할 네트워크 정보에서 </a:t>
            </a:r>
            <a:r>
              <a:rPr lang="ko-KR" altLang="en-US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사설망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대역 또는 자산의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IP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만 입력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두 번째로 만든 아이피 </a:t>
            </a:r>
            <a:r>
              <a:rPr lang="en-US" altLang="ko-KR"/>
              <a:t>192.168.15.138 </a:t>
            </a:r>
            <a:r>
              <a:rPr lang="ko-KR" altLang="en-US"/>
              <a:t>입력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ED43A-B4E0-44FD-B193-C4B26734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84" y="1543569"/>
            <a:ext cx="6706536" cy="4525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ABBB30-342A-47B9-AE97-51FF17B7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07" y="1439874"/>
            <a:ext cx="4053751" cy="510726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B81B82-5546-4C8C-91D5-EEB3EE78D69F}"/>
              </a:ext>
            </a:extLst>
          </p:cNvPr>
          <p:cNvSpPr/>
          <p:nvPr/>
        </p:nvSpPr>
        <p:spPr>
          <a:xfrm>
            <a:off x="1216716" y="5349781"/>
            <a:ext cx="4241403" cy="718793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0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C5638-579B-4435-9FAF-C7FCD1A6AC2A}"/>
              </a:ext>
            </a:extLst>
          </p:cNvPr>
          <p:cNvSpPr txBox="1"/>
          <p:nvPr/>
        </p:nvSpPr>
        <p:spPr>
          <a:xfrm>
            <a:off x="558538" y="359213"/>
            <a:ext cx="104896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3)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룰 경로를 리눅스 형식에서 윈도우 형식으로 변경한다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참고로 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so_rules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폴더는 없는 관계로 생성할 것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 (C:\Snort\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so_rules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RULE_PATH C:\Snort\rules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SO_RULE_PATH C:\Snort\so_rules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PREPROC_RULE_PATH C:\Snort\preproc_rules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WHITE_LIST_PATH C:\Snort\rules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var BLACK_LIST_PATH C:\Snort\rules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3BE08-A0EF-42F4-BA9C-B4496F71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63" y="3626522"/>
            <a:ext cx="8011643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3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544834-45F8-475B-AB9A-E93E7692E45F}"/>
              </a:ext>
            </a:extLst>
          </p:cNvPr>
          <p:cNvSpPr txBox="1"/>
          <p:nvPr/>
        </p:nvSpPr>
        <p:spPr>
          <a:xfrm>
            <a:off x="860196" y="642017"/>
            <a:ext cx="98957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4)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동적 로드 라이브러리 경로를 리눅스 형식에서 윈도우 형식으로 변경한다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참고로 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snort_dynamicrules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폴더는 없는 관계로 생성할 것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 (C:\Snort\lib\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snort_dynamicrules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dynamicpreprocessor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directory C:\Snort\lib\snort_dynamicpreprocessor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dynamicengine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C:\Snort\lib\snort_dynamicengine\sf_engine.dll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dynamicdetection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directory C:\Snort\lib\snort_dynamicrules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38E3B-9CD1-40C0-BD09-81DB1F24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68" y="3596242"/>
            <a:ext cx="742101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187E15-55E1-4CE8-BD16-6FB4C1F8772C}"/>
              </a:ext>
            </a:extLst>
          </p:cNvPr>
          <p:cNvSpPr txBox="1"/>
          <p:nvPr/>
        </p:nvSpPr>
        <p:spPr>
          <a:xfrm>
            <a:off x="1067585" y="482479"/>
            <a:ext cx="81801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5)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인라인 패킷 정규화 기능 중지시킨다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IDS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모드에서는 사용할 수 없는 관계로 중지시킨다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# preprocessor normalize_ip4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# preprocessor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normalize_tcp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ips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ecn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stream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# preprocessor normalize_icmp4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# preprocessor normalize_ip6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# preprocessor normalize_icmp6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F4F8C0-B484-474C-BB1C-E9759680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69" y="3790199"/>
            <a:ext cx="725906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0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7ADDC-132F-4EE5-92F3-1A3460716E30}"/>
              </a:ext>
            </a:extLst>
          </p:cNvPr>
          <p:cNvSpPr txBox="1"/>
          <p:nvPr/>
        </p:nvSpPr>
        <p:spPr>
          <a:xfrm>
            <a:off x="582498" y="831271"/>
            <a:ext cx="110270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6)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블랙리스트와 화이트 리스트 경로를 리눅스 형식에서 윈도우 형식으로 변경한다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</a:t>
            </a:r>
            <a:b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(/ -&gt; \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수정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참고로 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white_list.rules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과 </a:t>
            </a:r>
            <a:r>
              <a:rPr lang="en-US" altLang="ko-KR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black_list.rules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파일을 빈 파일로 생성해서 </a:t>
            </a:r>
            <a:b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C:\Snort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폴더에 넣어둘 것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whitelist $WHITE_LIST_PATH\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white_list.rules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, \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blacklist $BLACK_LIST_PATH\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black_list.rules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D2B4E-4A33-40D9-BF1A-F3239E50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17" y="3760601"/>
            <a:ext cx="6582694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2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5F04B1-A033-48EA-8292-973D7D2F0B74}"/>
              </a:ext>
            </a:extLst>
          </p:cNvPr>
          <p:cNvSpPr txBox="1"/>
          <p:nvPr/>
        </p:nvSpPr>
        <p:spPr>
          <a:xfrm>
            <a:off x="709367" y="422297"/>
            <a:ext cx="1006546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7) DB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정보를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password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부분에서 특수문자가 들어가 있을 경우 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snort.conf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파일 검증에서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Error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가 발생하므로 평문으로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MySQL password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를 설정해야 함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output database: alert,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, user=root password=l4785213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dbname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=snort host=localhost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output database: log,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mysql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, user=root password=l4785213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dbname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=snort host=localhost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EDAF1-48D2-4C9D-92BE-6FB44C9F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9" y="3256258"/>
            <a:ext cx="8532809" cy="27740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79660B-8309-4DE0-816B-5855F1C46F05}"/>
              </a:ext>
            </a:extLst>
          </p:cNvPr>
          <p:cNvSpPr/>
          <p:nvPr/>
        </p:nvSpPr>
        <p:spPr>
          <a:xfrm>
            <a:off x="2588058" y="4885256"/>
            <a:ext cx="8532809" cy="1145094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55A9C8-C3CE-4F77-9BDD-FB004707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5" y="1299379"/>
            <a:ext cx="5068007" cy="528711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393F7C9-6F9C-42AB-A11D-7ABF47E11788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EB739E-8EA2-4E4C-9F4F-917634B6375E}"/>
              </a:ext>
            </a:extLst>
          </p:cNvPr>
          <p:cNvGrpSpPr/>
          <p:nvPr/>
        </p:nvGrpSpPr>
        <p:grpSpPr>
          <a:xfrm>
            <a:off x="5725548" y="2894912"/>
            <a:ext cx="513327" cy="534088"/>
            <a:chOff x="1714500" y="2174127"/>
            <a:chExt cx="1160000" cy="96981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EDDB43-684D-47DD-B80E-5259D6A179D4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AA2FFB1-1D2F-4666-AB61-81801888C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0E6AF3-BA68-4361-8C49-C6B737D03185}"/>
              </a:ext>
            </a:extLst>
          </p:cNvPr>
          <p:cNvGrpSpPr/>
          <p:nvPr/>
        </p:nvGrpSpPr>
        <p:grpSpPr>
          <a:xfrm>
            <a:off x="6848475" y="5621978"/>
            <a:ext cx="752475" cy="476938"/>
            <a:chOff x="1714500" y="2174127"/>
            <a:chExt cx="1160000" cy="96981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50AE3C3-AE4D-4254-B614-853669FB0CE6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116F7-5D19-4683-B8A3-87F1B215C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115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F25FCC-C0E7-4C4A-9107-3FADAE4A47F1}"/>
              </a:ext>
            </a:extLst>
          </p:cNvPr>
          <p:cNvSpPr txBox="1"/>
          <p:nvPr/>
        </p:nvSpPr>
        <p:spPr>
          <a:xfrm>
            <a:off x="747075" y="769624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8) metadata reference data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경로를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include C:\Snort\etc\classification.config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include C:\Snort\etc\reference.config</a:t>
            </a:r>
            <a:endParaRPr lang="en-US" altLang="ko-KR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2F0B0-C883-44DA-A165-94CDD459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1" y="2953270"/>
            <a:ext cx="7633729" cy="11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5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FA4833-ADC7-4F90-A9AA-1B88B9D2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94" y="1135829"/>
            <a:ext cx="4848902" cy="49822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22B0078-A4A1-4537-BCB1-8AD1FAD32048}"/>
              </a:ext>
            </a:extLst>
          </p:cNvPr>
          <p:cNvSpPr/>
          <p:nvPr/>
        </p:nvSpPr>
        <p:spPr>
          <a:xfrm>
            <a:off x="6799337" y="1397339"/>
            <a:ext cx="4674104" cy="403181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C2BAD5-5338-40F8-9C88-FAFEE6F7D05F}"/>
              </a:ext>
            </a:extLst>
          </p:cNvPr>
          <p:cNvSpPr/>
          <p:nvPr/>
        </p:nvSpPr>
        <p:spPr>
          <a:xfrm>
            <a:off x="6696596" y="1885361"/>
            <a:ext cx="393380" cy="4157221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56E00-0031-4B96-9CBE-DD7ADE33066F}"/>
              </a:ext>
            </a:extLst>
          </p:cNvPr>
          <p:cNvSpPr txBox="1"/>
          <p:nvPr/>
        </p:nvSpPr>
        <p:spPr>
          <a:xfrm>
            <a:off x="531404" y="815417"/>
            <a:ext cx="58599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9)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사용할 룰 파일 경로를 설정한다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IDS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를 연구용으로 테스트하고자 디폴트로 설정되어 있는 룰 설정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(Step #7: Customize your rule set 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옵션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을 전체 주석 처리함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사용할 룰 파일명을 입력한 후 위치에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C:\Snort\rules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폴더에 해당 룰 파일명으로 파일을 생성한다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(ex. C:\Snort\rules\moonjeong_snort.rules)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Include $RULE_PATH\</a:t>
            </a:r>
            <a:r>
              <a:rPr lang="en-US" altLang="ko-KR" dirty="0" err="1">
                <a:solidFill>
                  <a:srgbClr val="151515"/>
                </a:solidFill>
                <a:latin typeface="courier new" panose="02070309020205020404" pitchFamily="49" charset="0"/>
              </a:rPr>
              <a:t>moonjeong_snort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.rules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71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4FE0F-2055-4B62-B3EE-2DC246C14624}"/>
              </a:ext>
            </a:extLst>
          </p:cNvPr>
          <p:cNvSpPr txBox="1">
            <a:spLocks/>
          </p:cNvSpPr>
          <p:nvPr/>
        </p:nvSpPr>
        <p:spPr>
          <a:xfrm>
            <a:off x="838200" y="309964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3-5. IDS </a:t>
            </a:r>
            <a:r>
              <a:rPr lang="ko-KR" altLang="en-US" dirty="0"/>
              <a:t>테스트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DF2B7-2585-4477-9483-5337084D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0" y="1293375"/>
            <a:ext cx="8614233" cy="251031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0591EBD-6B5E-44C6-A4B4-9A742465CDDB}"/>
              </a:ext>
            </a:extLst>
          </p:cNvPr>
          <p:cNvSpPr/>
          <p:nvPr/>
        </p:nvSpPr>
        <p:spPr>
          <a:xfrm>
            <a:off x="2345311" y="1668544"/>
            <a:ext cx="3750689" cy="332959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A199D-9DC0-40D2-8EC7-93FDB6FF59C3}"/>
              </a:ext>
            </a:extLst>
          </p:cNvPr>
          <p:cNvSpPr txBox="1"/>
          <p:nvPr/>
        </p:nvSpPr>
        <p:spPr>
          <a:xfrm>
            <a:off x="1146329" y="3942477"/>
            <a:ext cx="1069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룰 파일을 복사 붙여넣기로 만든다</a:t>
            </a:r>
            <a:r>
              <a:rPr lang="en-US" altLang="ko-KR" dirty="0"/>
              <a:t>. </a:t>
            </a:r>
            <a:r>
              <a:rPr lang="ko-KR" altLang="en-US" dirty="0"/>
              <a:t>위의 </a:t>
            </a:r>
            <a:r>
              <a:rPr lang="ko-KR" altLang="en-US" dirty="0" err="1"/>
              <a:t>꺼를</a:t>
            </a:r>
            <a:r>
              <a:rPr lang="ko-KR" altLang="en-US" dirty="0"/>
              <a:t> 사용해서 </a:t>
            </a:r>
            <a:r>
              <a:rPr lang="ko-KR" altLang="en-US" dirty="0" err="1"/>
              <a:t>아래꺼를</a:t>
            </a:r>
            <a:r>
              <a:rPr lang="ko-KR" altLang="en-US" dirty="0"/>
              <a:t> </a:t>
            </a:r>
            <a:r>
              <a:rPr lang="ko-KR" altLang="en-US" dirty="0" err="1"/>
              <a:t>만들어줌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0C772D-8E26-47E0-A7C6-2D7EB109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11" y="4575629"/>
            <a:ext cx="9021434" cy="21529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9EC48F-649F-437C-BE82-70C1E3C0AC60}"/>
              </a:ext>
            </a:extLst>
          </p:cNvPr>
          <p:cNvSpPr/>
          <p:nvPr/>
        </p:nvSpPr>
        <p:spPr>
          <a:xfrm>
            <a:off x="3151374" y="6201941"/>
            <a:ext cx="6889887" cy="337192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62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4BF582-BAEC-491A-A4BC-EC94305E3BCD}"/>
              </a:ext>
            </a:extLst>
          </p:cNvPr>
          <p:cNvSpPr txBox="1"/>
          <p:nvPr/>
        </p:nvSpPr>
        <p:spPr>
          <a:xfrm>
            <a:off x="590148" y="586535"/>
            <a:ext cx="10695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룰 파일에서 룰을 만들어준다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참고로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Snort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는 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sid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옵션을 입력하지 않으면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에러남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여기서 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sid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는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규칙을 구분하는 식별자임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Snort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의 모든 규칙은 식별 번호를 가지고 있으며 리포팅 프로그램에서 규칙을 구분하는데 사용되기도 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1000001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부터 사용자가 정의한 규칙에 대해서 식별자를 사용할 수 있음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5242B-D159-4532-AEA6-EA8635CD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05" y="2652078"/>
            <a:ext cx="805927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9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7888D21-73BF-4872-9985-50BB030D07E9}"/>
              </a:ext>
            </a:extLst>
          </p:cNvPr>
          <p:cNvGrpSpPr/>
          <p:nvPr/>
        </p:nvGrpSpPr>
        <p:grpSpPr>
          <a:xfrm>
            <a:off x="4854802" y="962086"/>
            <a:ext cx="7032651" cy="4690637"/>
            <a:chOff x="2161626" y="880707"/>
            <a:chExt cx="7868748" cy="50965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74F5754-01D1-4616-B838-B3FEC79B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626" y="880707"/>
              <a:ext cx="7868748" cy="5096586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35BE3CA-E4EA-4DA6-B624-FF11A7D7AE4D}"/>
                </a:ext>
              </a:extLst>
            </p:cNvPr>
            <p:cNvSpPr/>
            <p:nvPr/>
          </p:nvSpPr>
          <p:spPr>
            <a:xfrm>
              <a:off x="2166615" y="4179592"/>
              <a:ext cx="7690818" cy="512987"/>
            </a:xfrm>
            <a:prstGeom prst="roundRect">
              <a:avLst/>
            </a:prstGeom>
            <a:noFill/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74360B-50B7-4866-9312-60E7E59F8BBC}"/>
              </a:ext>
            </a:extLst>
          </p:cNvPr>
          <p:cNvSpPr txBox="1"/>
          <p:nvPr/>
        </p:nvSpPr>
        <p:spPr>
          <a:xfrm>
            <a:off x="596245" y="720349"/>
            <a:ext cx="38909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3)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NIC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번호 확인</a:t>
            </a:r>
            <a:endParaRPr lang="en-US" altLang="ko-KR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아래와 같이 명령어를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ko-KR" altLang="en-US" dirty="0"/>
            </a:br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라이브러리 파일 위치로 이동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cd C:\Snort\bin</a:t>
            </a:r>
            <a:br>
              <a:rPr lang="ko-KR" altLang="en-US" dirty="0"/>
            </a:br>
            <a:b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NIC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번호 확인 명령어를 입력함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사용할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NIC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번호가 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Index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란에 표시됨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-W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옵션은 네트워크 인터페이스 확인하는 옵션임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snort.exe –W</a:t>
            </a:r>
          </a:p>
          <a:p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r>
              <a:rPr lang="en-US" altLang="ko-KR" b="1" dirty="0">
                <a:solidFill>
                  <a:srgbClr val="151515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b="1" dirty="0">
                <a:solidFill>
                  <a:srgbClr val="151515"/>
                </a:solidFill>
                <a:latin typeface="courier new" panose="02070309020205020404" pitchFamily="49" charset="0"/>
              </a:rPr>
              <a:t>여기서 </a:t>
            </a:r>
            <a:r>
              <a:rPr lang="en-US" altLang="ko-KR" b="1" dirty="0">
                <a:solidFill>
                  <a:srgbClr val="151515"/>
                </a:solidFill>
                <a:latin typeface="courier new" panose="02070309020205020404" pitchFamily="49" charset="0"/>
              </a:rPr>
              <a:t>NIC</a:t>
            </a:r>
            <a:r>
              <a:rPr lang="ko-KR" altLang="en-US" b="1" dirty="0">
                <a:solidFill>
                  <a:srgbClr val="151515"/>
                </a:solidFill>
                <a:latin typeface="courier new" panose="02070309020205020404" pitchFamily="49" charset="0"/>
              </a:rPr>
              <a:t>는 </a:t>
            </a:r>
            <a:r>
              <a:rPr lang="en-US" altLang="ko-KR" b="1" dirty="0">
                <a:solidFill>
                  <a:srgbClr val="151515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b="1" dirty="0">
                <a:solidFill>
                  <a:srgbClr val="151515"/>
                </a:solidFill>
                <a:latin typeface="courier new" panose="02070309020205020404" pitchFamily="49" charset="0"/>
              </a:rPr>
              <a:t>번을 사용한다</a:t>
            </a:r>
            <a:r>
              <a:rPr lang="en-US" altLang="ko-KR" b="1" dirty="0">
                <a:solidFill>
                  <a:srgbClr val="151515"/>
                </a:solidFill>
                <a:latin typeface="courier new" panose="02070309020205020404" pitchFamily="49" charset="0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0010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B7D19-5E8A-4F1E-8005-5981D2D87094}"/>
              </a:ext>
            </a:extLst>
          </p:cNvPr>
          <p:cNvSpPr txBox="1"/>
          <p:nvPr/>
        </p:nvSpPr>
        <p:spPr>
          <a:xfrm>
            <a:off x="431670" y="584710"/>
            <a:ext cx="11328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4) </a:t>
            </a:r>
            <a:r>
              <a:rPr lang="en-US" altLang="ko-KR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snort.conf</a:t>
            </a:r>
            <a:r>
              <a:rPr lang="en-US" altLang="ko-KR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오류 확인</a:t>
            </a:r>
            <a:endParaRPr lang="en-US" altLang="ko-KR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pPr algn="l"/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: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아래와 같이 명령어를 입력한다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snort.exe -T -c c:\snort\etc\snort.conf -l c:\snort\log -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2</a:t>
            </a:r>
          </a:p>
          <a:p>
            <a:pPr algn="l"/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맨 마지막 숫자는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NIC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카드 번호이다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나는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번을 사용하여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2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를 입력했다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.)</a:t>
            </a:r>
          </a:p>
          <a:p>
            <a:pPr algn="l"/>
            <a:endParaRPr lang="ko-KR" altLang="en-US" b="0" i="0" dirty="0">
              <a:solidFill>
                <a:srgbClr val="15151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ko-KR" altLang="en-US" b="0" i="0" dirty="0">
                <a:effectLst/>
                <a:latin typeface="courier new" panose="02070309020205020404" pitchFamily="49" charset="0"/>
              </a:rPr>
              <a:t>“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snort successfully validated the configuration!” </a:t>
            </a:r>
            <a:r>
              <a:rPr lang="ko-KR" altLang="en-US" b="0" i="0" dirty="0">
                <a:effectLst/>
                <a:latin typeface="courier new" panose="02070309020205020404" pitchFamily="49" charset="0"/>
              </a:rPr>
              <a:t>문자열이 나오면 오류 없이 설정이</a:t>
            </a:r>
            <a:endParaRPr lang="en-US" altLang="ko-KR" b="0" i="0" dirty="0">
              <a:effectLst/>
              <a:latin typeface="courier new" panose="02070309020205020404" pitchFamily="49" charset="0"/>
            </a:endParaRPr>
          </a:p>
          <a:p>
            <a:pPr algn="l"/>
            <a:r>
              <a:rPr lang="ko-KR" altLang="en-US" dirty="0">
                <a:latin typeface="courier new" panose="02070309020205020404" pitchFamily="49" charset="0"/>
              </a:rPr>
              <a:t>완료된 것이다</a:t>
            </a:r>
            <a:r>
              <a:rPr lang="en-US" altLang="ko-KR" dirty="0">
                <a:latin typeface="courier new" panose="02070309020205020404" pitchFamily="49" charset="0"/>
              </a:rPr>
              <a:t>. </a:t>
            </a:r>
            <a:r>
              <a:rPr lang="ko-KR" altLang="en-US" dirty="0">
                <a:latin typeface="courier new" panose="02070309020205020404" pitchFamily="49" charset="0"/>
              </a:rPr>
              <a:t>그러나 나는 이런 오류 메시지를 발견하였다</a:t>
            </a:r>
            <a:r>
              <a:rPr lang="en-US" altLang="ko-KR" dirty="0">
                <a:latin typeface="courier new" panose="02070309020205020404" pitchFamily="49" charset="0"/>
              </a:rPr>
              <a:t>.</a:t>
            </a:r>
            <a:endParaRPr lang="ko-KR" altLang="en-US" b="0" i="0" dirty="0">
              <a:effectLst/>
              <a:latin typeface="Source Sans Pro" panose="020B0503030403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A37B4-1D62-4E4D-A4D8-FEF4563AE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57" b="26622"/>
          <a:stretch/>
        </p:blipFill>
        <p:spPr>
          <a:xfrm>
            <a:off x="1511842" y="3361309"/>
            <a:ext cx="8989325" cy="8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56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999402-6689-4918-B018-267C4DBD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39" y="1585902"/>
            <a:ext cx="7821116" cy="2381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89EA6-E5AF-4231-9E8D-F3984B85BE9F}"/>
              </a:ext>
            </a:extLst>
          </p:cNvPr>
          <p:cNvSpPr txBox="1"/>
          <p:nvPr/>
        </p:nvSpPr>
        <p:spPr>
          <a:xfrm>
            <a:off x="303796" y="4222992"/>
            <a:ext cx="110754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snort.exe -T -c c:\snort\etc\snort.conf -l c:\snort\log -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2 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입력 시에 다음과 같은 에러가 났다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 (</a:t>
            </a:r>
            <a:r>
              <a:rPr lang="ko-KR" altLang="en-US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이유는 모름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C:\Snort\lib\snort_dynamicrules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폴더가 없다</a:t>
            </a:r>
            <a:b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</a:b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C:\Snort\rules\black_list.rules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파일이 없다</a:t>
            </a:r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C:\Snort\rules\white_list.rules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파일이 없다</a:t>
            </a:r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그래서 해당 경로에 폴더와 파일들을 만들어줬다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.(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내용은 빈 내용임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) </a:t>
            </a:r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그러니까 정상적으로 작동됨</a:t>
            </a:r>
            <a:endParaRPr lang="en-US" altLang="ko-KR" dirty="0">
              <a:solidFill>
                <a:srgbClr val="151515"/>
              </a:solidFill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맞게 한 건지는 모르겠음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725AD9F-68A2-4FD9-A095-648C35A34E7E}"/>
              </a:ext>
            </a:extLst>
          </p:cNvPr>
          <p:cNvSpPr txBox="1">
            <a:spLocks/>
          </p:cNvSpPr>
          <p:nvPr/>
        </p:nvSpPr>
        <p:spPr>
          <a:xfrm>
            <a:off x="838200" y="309964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3-6. </a:t>
            </a:r>
            <a:r>
              <a:rPr lang="ko-KR" altLang="en-US" dirty="0"/>
              <a:t>문제 해결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4757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A36214-AB95-4F8D-AE74-A24506C9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74" y="832785"/>
            <a:ext cx="5861047" cy="5760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63808-1C06-46ED-BD3E-197FF8886578}"/>
              </a:ext>
            </a:extLst>
          </p:cNvPr>
          <p:cNvSpPr txBox="1"/>
          <p:nvPr/>
        </p:nvSpPr>
        <p:spPr>
          <a:xfrm>
            <a:off x="435988" y="358625"/>
            <a:ext cx="577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51515"/>
                </a:solidFill>
                <a:latin typeface="courier new" panose="02070309020205020404" pitchFamily="49" charset="0"/>
              </a:rPr>
              <a:t>이렇게 해주자 정상적으로 설치되었다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53951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9D077-A303-4357-9B7E-08CEA2925E5D}"/>
              </a:ext>
            </a:extLst>
          </p:cNvPr>
          <p:cNvSpPr txBox="1">
            <a:spLocks/>
          </p:cNvSpPr>
          <p:nvPr/>
        </p:nvSpPr>
        <p:spPr>
          <a:xfrm>
            <a:off x="838200" y="309964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15ACA-9B77-4929-9736-6BE625E7FF68}"/>
              </a:ext>
            </a:extLst>
          </p:cNvPr>
          <p:cNvSpPr txBox="1"/>
          <p:nvPr/>
        </p:nvSpPr>
        <p:spPr>
          <a:xfrm>
            <a:off x="606123" y="2306267"/>
            <a:ext cx="5246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1) Snort </a:t>
            </a:r>
            <a:r>
              <a:rPr lang="ko-KR" altLang="en-US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라이브러리 파일 위치로 이동한 후에 실행해야 에러가 나지 않는다</a:t>
            </a:r>
            <a:r>
              <a:rPr lang="en-US" altLang="ko-KR" b="1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cd C:\Snort\bin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 </a:t>
            </a:r>
            <a:r>
              <a:rPr lang="ko-KR" altLang="en-US" b="1" dirty="0" err="1"/>
              <a:t>스노트</a:t>
            </a:r>
            <a:r>
              <a:rPr lang="ko-KR" altLang="en-US" b="1" dirty="0"/>
              <a:t> 실행 명령어</a:t>
            </a:r>
            <a:r>
              <a:rPr lang="en-US" altLang="ko-KR" b="1" dirty="0"/>
              <a:t> </a:t>
            </a:r>
          </a:p>
          <a:p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c:\snort\etc\snort.conf -l c:\snort\log -</a:t>
            </a:r>
            <a:r>
              <a:rPr lang="en-US" altLang="ko-KR" b="0" i="0" dirty="0" err="1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altLang="ko-KR" b="0" i="0" dirty="0">
                <a:solidFill>
                  <a:srgbClr val="15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151515"/>
                </a:solidFill>
                <a:latin typeface="courier new" panose="02070309020205020404" pitchFamily="49" charset="0"/>
              </a:rPr>
              <a:t>2</a:t>
            </a:r>
            <a:endParaRPr lang="en-US" altLang="ko-KR" b="0" i="0" dirty="0">
              <a:solidFill>
                <a:srgbClr val="151515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AB3F8-C93F-4963-B24D-FAF1C08F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3320"/>
            <a:ext cx="5622148" cy="54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87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DAFAD5-8A28-45CA-85AB-34F827BF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18" y="1588180"/>
            <a:ext cx="6812652" cy="3681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283403-3922-43F3-B409-CE02B072A3EA}"/>
              </a:ext>
            </a:extLst>
          </p:cNvPr>
          <p:cNvSpPr txBox="1"/>
          <p:nvPr/>
        </p:nvSpPr>
        <p:spPr>
          <a:xfrm>
            <a:off x="994292" y="608011"/>
            <a:ext cx="753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아이피 주소로 </a:t>
            </a:r>
            <a:r>
              <a:rPr lang="en-US" altLang="ko-KR" dirty="0"/>
              <a:t>ping</a:t>
            </a:r>
            <a:r>
              <a:rPr lang="ko-KR" altLang="en-US" dirty="0"/>
              <a:t>을 </a:t>
            </a:r>
            <a:r>
              <a:rPr lang="ko-KR" altLang="en-US" dirty="0" err="1"/>
              <a:t>보내본다</a:t>
            </a:r>
            <a:r>
              <a:rPr lang="en-US" altLang="ko-KR" dirty="0"/>
              <a:t>. (ping 192.168.15.136)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9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BD2CDE-F973-4C0C-A204-C7957EEE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23" y="1394642"/>
            <a:ext cx="4867954" cy="51918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3EFA1DD-1228-48B5-A3BD-6DA41758129A}"/>
              </a:ext>
            </a:extLst>
          </p:cNvPr>
          <p:cNvGrpSpPr/>
          <p:nvPr/>
        </p:nvGrpSpPr>
        <p:grpSpPr>
          <a:xfrm>
            <a:off x="6772275" y="5609817"/>
            <a:ext cx="695325" cy="593466"/>
            <a:chOff x="1714500" y="2174127"/>
            <a:chExt cx="1160000" cy="96981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D9410BE-1819-449A-AA34-BB95034BE61B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B777F66-6A1C-4605-BBEF-C5DDC12B5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C48B5A27-5A27-4662-8CCB-B869AF1236AF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034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B95F0-9C50-4BEA-BE2E-8B703509AE8D}"/>
              </a:ext>
            </a:extLst>
          </p:cNvPr>
          <p:cNvSpPr txBox="1"/>
          <p:nvPr/>
        </p:nvSpPr>
        <p:spPr>
          <a:xfrm>
            <a:off x="644255" y="150829"/>
            <a:ext cx="753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</a:t>
            </a:r>
            <a:r>
              <a:rPr lang="en-US" altLang="ko-KR" dirty="0"/>
              <a:t>!!!!!!!!!!!!!!!!!!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B3977-F5C8-4AFA-B221-6884F114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2" y="956117"/>
            <a:ext cx="11286035" cy="494576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B618E54-DECB-4D39-AADC-56C4907E2DF1}"/>
              </a:ext>
            </a:extLst>
          </p:cNvPr>
          <p:cNvSpPr/>
          <p:nvPr/>
        </p:nvSpPr>
        <p:spPr>
          <a:xfrm>
            <a:off x="3735092" y="3924745"/>
            <a:ext cx="8003925" cy="709247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6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C8F8AD-1A5E-4A7E-BC69-57A038054E44}"/>
              </a:ext>
            </a:extLst>
          </p:cNvPr>
          <p:cNvSpPr txBox="1"/>
          <p:nvPr/>
        </p:nvSpPr>
        <p:spPr>
          <a:xfrm>
            <a:off x="755248" y="1569295"/>
            <a:ext cx="849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https://koromoon.blogspot.com/2018/06/windows-ids-snort-base-apm_74.html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DD9777B-5601-4329-B4D7-6A869ECC3639}"/>
              </a:ext>
            </a:extLst>
          </p:cNvPr>
          <p:cNvSpPr txBox="1">
            <a:spLocks/>
          </p:cNvSpPr>
          <p:nvPr/>
        </p:nvSpPr>
        <p:spPr>
          <a:xfrm>
            <a:off x="838200" y="309964"/>
            <a:ext cx="10515600" cy="1020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7248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29F0FA-8EB9-4418-A596-58767419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42221"/>
            <a:ext cx="5096586" cy="5344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C4F4BD-B7B4-4E5D-AE86-E716A57E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85" y="1242221"/>
            <a:ext cx="5041587" cy="53442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AF7D4BC-EEC7-4508-A6A1-F23C1A53E3D7}"/>
              </a:ext>
            </a:extLst>
          </p:cNvPr>
          <p:cNvGrpSpPr/>
          <p:nvPr/>
        </p:nvGrpSpPr>
        <p:grpSpPr>
          <a:xfrm>
            <a:off x="4257675" y="5615779"/>
            <a:ext cx="695325" cy="593466"/>
            <a:chOff x="1714500" y="2174127"/>
            <a:chExt cx="1160000" cy="96981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5C3C0C-8E3E-4330-8BC6-32F5A00B1B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620284A-8BD3-48A6-B4C8-3D1C25D5C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495A3B98-FFE6-4763-B371-F0F868AD7F49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40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867ECE-36D0-4C3B-8150-6B23D7BD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53" y="1454196"/>
            <a:ext cx="4972744" cy="522995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37D39EC-4DAE-4480-98D1-EC4CA311DE06}"/>
              </a:ext>
            </a:extLst>
          </p:cNvPr>
          <p:cNvGrpSpPr/>
          <p:nvPr/>
        </p:nvGrpSpPr>
        <p:grpSpPr>
          <a:xfrm>
            <a:off x="6677025" y="5638800"/>
            <a:ext cx="695325" cy="593466"/>
            <a:chOff x="1714500" y="2174127"/>
            <a:chExt cx="1160000" cy="96981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44EBAE4-8D3C-41FB-8063-484B85303408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E02D106-716E-422A-93C1-596B8271D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55068D-0DF9-46E9-A691-2D44CC1FEDFD}"/>
              </a:ext>
            </a:extLst>
          </p:cNvPr>
          <p:cNvSpPr/>
          <p:nvPr/>
        </p:nvSpPr>
        <p:spPr>
          <a:xfrm>
            <a:off x="3638550" y="2779759"/>
            <a:ext cx="1190625" cy="390525"/>
          </a:xfrm>
          <a:prstGeom prst="roundRect">
            <a:avLst/>
          </a:pr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8E93B34-8C45-432D-868C-CA6FE492E25D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ECC92E4B-AD1E-4E79-93A1-9D078382E959}"/>
              </a:ext>
            </a:extLst>
          </p:cNvPr>
          <p:cNvSpPr/>
          <p:nvPr/>
        </p:nvSpPr>
        <p:spPr>
          <a:xfrm>
            <a:off x="476251" y="2779759"/>
            <a:ext cx="2486024" cy="954041"/>
          </a:xfrm>
          <a:prstGeom prst="wedgeRoundRectCallout">
            <a:avLst>
              <a:gd name="adj1" fmla="val 69205"/>
              <a:gd name="adj2" fmla="val -31348"/>
              <a:gd name="adj3" fmla="val 16667"/>
            </a:avLst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윈도우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 다르게 만들기</a:t>
            </a:r>
          </a:p>
        </p:txBody>
      </p:sp>
    </p:spTree>
    <p:extLst>
      <p:ext uri="{BB962C8B-B14F-4D97-AF65-F5344CB8AC3E}">
        <p14:creationId xmlns:p14="http://schemas.microsoft.com/office/powerpoint/2010/main" val="260195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660F51-70B8-4D37-80F9-0A3423AC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05" y="1394642"/>
            <a:ext cx="4934639" cy="51918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4497CB4-0D29-4469-B856-C3BA49DACB78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E3C2D1-5872-4137-B459-3D57C05008CE}"/>
              </a:ext>
            </a:extLst>
          </p:cNvPr>
          <p:cNvGrpSpPr/>
          <p:nvPr/>
        </p:nvGrpSpPr>
        <p:grpSpPr>
          <a:xfrm>
            <a:off x="6677025" y="5638800"/>
            <a:ext cx="695325" cy="593466"/>
            <a:chOff x="1714500" y="2174127"/>
            <a:chExt cx="1160000" cy="96981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552B21-0837-4815-B49B-78EAF36785B0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1E2CA1F-D9FA-4FFF-A6EF-B3545EA32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952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18B5C-CA39-476D-B61F-14CC9C03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846" y="1249497"/>
            <a:ext cx="5108308" cy="526079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630BB4-12AD-43B6-9CBE-3342F984AB29}"/>
              </a:ext>
            </a:extLst>
          </p:cNvPr>
          <p:cNvSpPr txBox="1">
            <a:spLocks/>
          </p:cNvSpPr>
          <p:nvPr/>
        </p:nvSpPr>
        <p:spPr>
          <a:xfrm>
            <a:off x="838199" y="2715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가상환경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54A718-73BB-458C-B929-E3A93D6E4678}"/>
              </a:ext>
            </a:extLst>
          </p:cNvPr>
          <p:cNvGrpSpPr/>
          <p:nvPr/>
        </p:nvGrpSpPr>
        <p:grpSpPr>
          <a:xfrm>
            <a:off x="6657975" y="5608503"/>
            <a:ext cx="695325" cy="593466"/>
            <a:chOff x="1714500" y="2174127"/>
            <a:chExt cx="1160000" cy="96981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C9937E4-1A67-4DD9-B1E7-1BCB74157248}"/>
                </a:ext>
              </a:extLst>
            </p:cNvPr>
            <p:cNvCxnSpPr>
              <a:cxnSpLocks/>
            </p:cNvCxnSpPr>
            <p:nvPr/>
          </p:nvCxnSpPr>
          <p:spPr>
            <a:xfrm>
              <a:off x="1714500" y="2729060"/>
              <a:ext cx="345969" cy="405353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30FC8D7-C24D-4225-9FF1-39BBF2BF3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0794" y="2174127"/>
              <a:ext cx="863706" cy="96981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481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17848</TotalTime>
  <Words>1806</Words>
  <Application>Microsoft Office PowerPoint</Application>
  <PresentationFormat>와이드스크린</PresentationFormat>
  <Paragraphs>200</Paragraphs>
  <Slides>51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KoPubWorld돋움체 Bold</vt:lpstr>
      <vt:lpstr>KoPubWorld돋움체 Medium</vt:lpstr>
      <vt:lpstr>맑은 고딕</vt:lpstr>
      <vt:lpstr>Arial</vt:lpstr>
      <vt:lpstr>courier new</vt:lpstr>
      <vt:lpstr>courier new</vt:lpstr>
      <vt:lpstr>Source Sans Pro</vt:lpstr>
      <vt:lpstr>Office 테마</vt:lpstr>
      <vt:lpstr>리팩토링 20_ Snort 환경 구성</vt:lpstr>
      <vt:lpstr>1가상 환경 만들기</vt:lpstr>
      <vt:lpstr>1. 가상환경 2개 만들기(클라이언트, 서버)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 파일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 설정하기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권문정</dc:creator>
  <cp:lastModifiedBy>권문정</cp:lastModifiedBy>
  <cp:revision>116</cp:revision>
  <dcterms:created xsi:type="dcterms:W3CDTF">2021-03-07T23:41:31Z</dcterms:created>
  <dcterms:modified xsi:type="dcterms:W3CDTF">2021-05-28T08:24:12Z</dcterms:modified>
</cp:coreProperties>
</file>